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f18999e9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f18999e9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18999e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18999e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f18999e9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f18999e9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f18999e9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f18999e9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38eb036a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38eb036a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18999e9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18999e9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f18999e9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f18999e9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f18999e9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f18999e9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f18999e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f18999e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f18999e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f18999e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f18999e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f18999e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rgbClr val="B7B7B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5" Type="http://schemas.openxmlformats.org/officeDocument/2006/relationships/image" Target="../media/image22.png"/><Relationship Id="rId14" Type="http://schemas.openxmlformats.org/officeDocument/2006/relationships/image" Target="../media/image25.png"/><Relationship Id="rId17" Type="http://schemas.openxmlformats.org/officeDocument/2006/relationships/image" Target="../media/image34.png"/><Relationship Id="rId16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AIM-Final Project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83225" cy="1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53288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Terrain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11859" r="5843" t="14922"/>
          <a:stretch/>
        </p:blipFill>
        <p:spPr>
          <a:xfrm>
            <a:off x="7259922" y="0"/>
            <a:ext cx="1884078" cy="17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11303" l="3204" r="1147" t="3640"/>
          <a:stretch/>
        </p:blipFill>
        <p:spPr>
          <a:xfrm>
            <a:off x="2845935" y="1804400"/>
            <a:ext cx="3772391" cy="33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in-game footage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68537" l="3202" r="61680" t="363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387" y="-4"/>
            <a:ext cx="3173229" cy="5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11303" l="3204" r="1147" t="3640"/>
          <a:stretch/>
        </p:blipFill>
        <p:spPr>
          <a:xfrm rot="5400000">
            <a:off x="22289" y="1701473"/>
            <a:ext cx="2752326" cy="243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19761" l="349" r="88629" t="78852"/>
          <a:stretch/>
        </p:blipFill>
        <p:spPr>
          <a:xfrm>
            <a:off x="31950" y="4055800"/>
            <a:ext cx="1007798" cy="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Re-imagined in-game Mockup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7275" y="4703700"/>
            <a:ext cx="313650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3825" y="4703689"/>
            <a:ext cx="313650" cy="31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8">
            <a:alphaModFix/>
          </a:blip>
          <a:srcRect b="2201" l="44252" r="50383" t="90871"/>
          <a:stretch/>
        </p:blipFill>
        <p:spPr>
          <a:xfrm>
            <a:off x="4037475" y="4675850"/>
            <a:ext cx="508426" cy="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150" y="4731475"/>
            <a:ext cx="313650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4800" y="4731463"/>
            <a:ext cx="313650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48450" y="4731475"/>
            <a:ext cx="313650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0477" y="2736050"/>
            <a:ext cx="2412176" cy="2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4635" l="11870" r="82981" t="80238"/>
          <a:stretch/>
        </p:blipFill>
        <p:spPr>
          <a:xfrm>
            <a:off x="1085225" y="4127100"/>
            <a:ext cx="470726" cy="7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0089685">
            <a:off x="3645895" y="2428980"/>
            <a:ext cx="904584" cy="13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710317">
            <a:off x="3478324" y="2061993"/>
            <a:ext cx="1626726" cy="3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710315">
            <a:off x="4121274" y="1039782"/>
            <a:ext cx="313650" cy="1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61875" y="4227100"/>
            <a:ext cx="545075" cy="7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200" y="3823363"/>
            <a:ext cx="10382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of Warships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Ship shooting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Hyper-realistic 3D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FPS (First-person shooter) + </a:t>
            </a:r>
            <a:r>
              <a:rPr lang="en"/>
              <a:t>TPS (Third-person shooter)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5" y="2540775"/>
            <a:ext cx="4173838" cy="24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75" y="2509800"/>
            <a:ext cx="4478326" cy="25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12" y="330138"/>
            <a:ext cx="7970174" cy="44832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Inspiration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Title Screen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Screen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756" l="464" r="701" t="1737"/>
          <a:stretch/>
        </p:blipFill>
        <p:spPr>
          <a:xfrm>
            <a:off x="0" y="0"/>
            <a:ext cx="918141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Title Screen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995550" y="292850"/>
            <a:ext cx="3836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Battleship - IJN Yamato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2140" l="0" r="0" t="22146"/>
          <a:stretch/>
        </p:blipFill>
        <p:spPr>
          <a:xfrm>
            <a:off x="0" y="2763075"/>
            <a:ext cx="9144001" cy="2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6725" l="1661" r="2873" t="0"/>
          <a:stretch/>
        </p:blipFill>
        <p:spPr>
          <a:xfrm>
            <a:off x="0" y="231200"/>
            <a:ext cx="4937100" cy="271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0" l="0" r="0" t="6890"/>
          <a:stretch/>
        </p:blipFill>
        <p:spPr>
          <a:xfrm>
            <a:off x="3558350" y="1945700"/>
            <a:ext cx="5585650" cy="9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4655" l="0" r="0" t="14442"/>
          <a:stretch/>
        </p:blipFill>
        <p:spPr>
          <a:xfrm>
            <a:off x="3634050" y="935250"/>
            <a:ext cx="5509949" cy="11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Aircraft Carrier - USN Midway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28129" l="0" r="0" t="7487"/>
          <a:stretch/>
        </p:blipFill>
        <p:spPr>
          <a:xfrm>
            <a:off x="0" y="2791100"/>
            <a:ext cx="9144000" cy="2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0975" y="440825"/>
            <a:ext cx="4245076" cy="24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6041" t="0"/>
          <a:stretch/>
        </p:blipFill>
        <p:spPr>
          <a:xfrm>
            <a:off x="0" y="188350"/>
            <a:ext cx="5081825" cy="304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5081825" y="292850"/>
            <a:ext cx="4062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Submarine - HMS thrasher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10901" l="0" r="0" t="18447"/>
          <a:stretch/>
        </p:blipFill>
        <p:spPr>
          <a:xfrm>
            <a:off x="0" y="3623150"/>
            <a:ext cx="9144000" cy="1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b="0" l="0" r="0" t="7097"/>
          <a:stretch/>
        </p:blipFill>
        <p:spPr>
          <a:xfrm>
            <a:off x="1858175" y="2253350"/>
            <a:ext cx="7285825" cy="13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140" y="2571750"/>
            <a:ext cx="7809007" cy="10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Destroyer - IJN Shimakaze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5109"/>
            <a:ext cx="9144000" cy="134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5">
            <a:alphaModFix/>
          </a:blip>
          <a:srcRect b="0" l="7386" r="6018" t="14192"/>
          <a:stretch/>
        </p:blipFill>
        <p:spPr>
          <a:xfrm>
            <a:off x="0" y="292850"/>
            <a:ext cx="3829951" cy="22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